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2DB"/>
    <a:srgbClr val="FF6600"/>
    <a:srgbClr val="FFEFB9"/>
    <a:srgbClr val="9E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8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喬弘 渡邊" userId="563f360e0c352427" providerId="LiveId" clId="{864063FB-7A0B-4CDF-9F83-06B88EFB240E}"/>
    <pc:docChg chg="undo custSel modSld">
      <pc:chgData name="喬弘 渡邊" userId="563f360e0c352427" providerId="LiveId" clId="{864063FB-7A0B-4CDF-9F83-06B88EFB240E}" dt="2025-10-18T06:42:45.436" v="14" actId="14100"/>
      <pc:docMkLst>
        <pc:docMk/>
      </pc:docMkLst>
      <pc:sldChg chg="modSp mod">
        <pc:chgData name="喬弘 渡邊" userId="563f360e0c352427" providerId="LiveId" clId="{864063FB-7A0B-4CDF-9F83-06B88EFB240E}" dt="2025-10-18T06:41:17.963" v="5" actId="1076"/>
        <pc:sldMkLst>
          <pc:docMk/>
          <pc:sldMk cId="4008723901" sldId="256"/>
        </pc:sldMkLst>
        <pc:picChg chg="mod">
          <ac:chgData name="喬弘 渡邊" userId="563f360e0c352427" providerId="LiveId" clId="{864063FB-7A0B-4CDF-9F83-06B88EFB240E}" dt="2025-10-18T06:40:33.375" v="3" actId="1076"/>
          <ac:picMkLst>
            <pc:docMk/>
            <pc:sldMk cId="4008723901" sldId="256"/>
            <ac:picMk id="45" creationId="{1B036F83-0F86-1E6F-7808-AD557D9864D9}"/>
          </ac:picMkLst>
        </pc:picChg>
        <pc:picChg chg="mod">
          <ac:chgData name="喬弘 渡邊" userId="563f360e0c352427" providerId="LiveId" clId="{864063FB-7A0B-4CDF-9F83-06B88EFB240E}" dt="2025-10-18T06:41:17.963" v="5" actId="1076"/>
          <ac:picMkLst>
            <pc:docMk/>
            <pc:sldMk cId="4008723901" sldId="256"/>
            <ac:picMk id="49" creationId="{525C8A3D-D1E9-0F80-0B4E-ECC2269ABB7D}"/>
          </ac:picMkLst>
        </pc:picChg>
        <pc:picChg chg="mod">
          <ac:chgData name="喬弘 渡邊" userId="563f360e0c352427" providerId="LiveId" clId="{864063FB-7A0B-4CDF-9F83-06B88EFB240E}" dt="2025-10-18T06:40:23.326" v="1" actId="1076"/>
          <ac:picMkLst>
            <pc:docMk/>
            <pc:sldMk cId="4008723901" sldId="256"/>
            <ac:picMk id="51" creationId="{E01D8547-FCD2-E5AC-F280-C8DBF2DA5C75}"/>
          </ac:picMkLst>
        </pc:picChg>
        <pc:picChg chg="mod">
          <ac:chgData name="喬弘 渡邊" userId="563f360e0c352427" providerId="LiveId" clId="{864063FB-7A0B-4CDF-9F83-06B88EFB240E}" dt="2025-10-18T06:40:43.170" v="4" actId="1076"/>
          <ac:picMkLst>
            <pc:docMk/>
            <pc:sldMk cId="4008723901" sldId="256"/>
            <ac:picMk id="53" creationId="{0F6BEB4B-9D6C-1D1B-A691-E715A00F61DB}"/>
          </ac:picMkLst>
        </pc:picChg>
        <pc:picChg chg="mod">
          <ac:chgData name="喬弘 渡邊" userId="563f360e0c352427" providerId="LiveId" clId="{864063FB-7A0B-4CDF-9F83-06B88EFB240E}" dt="2025-10-18T06:40:16.440" v="0" actId="1076"/>
          <ac:picMkLst>
            <pc:docMk/>
            <pc:sldMk cId="4008723901" sldId="256"/>
            <ac:picMk id="63" creationId="{AEA2B3B3-021A-620F-D984-43616C77FCF6}"/>
          </ac:picMkLst>
        </pc:picChg>
      </pc:sldChg>
      <pc:sldChg chg="modSp mod">
        <pc:chgData name="喬弘 渡邊" userId="563f360e0c352427" providerId="LiveId" clId="{864063FB-7A0B-4CDF-9F83-06B88EFB240E}" dt="2025-10-18T06:42:45.436" v="14" actId="14100"/>
        <pc:sldMkLst>
          <pc:docMk/>
          <pc:sldMk cId="2958281234" sldId="258"/>
        </pc:sldMkLst>
        <pc:picChg chg="mod">
          <ac:chgData name="喬弘 渡邊" userId="563f360e0c352427" providerId="LiveId" clId="{864063FB-7A0B-4CDF-9F83-06B88EFB240E}" dt="2025-10-18T06:42:17.861" v="13" actId="14100"/>
          <ac:picMkLst>
            <pc:docMk/>
            <pc:sldMk cId="2958281234" sldId="258"/>
            <ac:picMk id="8" creationId="{B26E9027-5FF7-545F-B832-67300EBDBD92}"/>
          </ac:picMkLst>
        </pc:picChg>
        <pc:picChg chg="mod">
          <ac:chgData name="喬弘 渡邊" userId="563f360e0c352427" providerId="LiveId" clId="{864063FB-7A0B-4CDF-9F83-06B88EFB240E}" dt="2025-10-18T06:42:45.436" v="14" actId="14100"/>
          <ac:picMkLst>
            <pc:docMk/>
            <pc:sldMk cId="2958281234" sldId="258"/>
            <ac:picMk id="16" creationId="{5DE82958-D5F3-0655-27B4-8D553F96DE8F}"/>
          </ac:picMkLst>
        </pc:picChg>
        <pc:picChg chg="mod">
          <ac:chgData name="喬弘 渡邊" userId="563f360e0c352427" providerId="LiveId" clId="{864063FB-7A0B-4CDF-9F83-06B88EFB240E}" dt="2025-10-18T06:41:47.859" v="7" actId="1076"/>
          <ac:picMkLst>
            <pc:docMk/>
            <pc:sldMk cId="2958281234" sldId="258"/>
            <ac:picMk id="24" creationId="{4094B936-3562-EABB-8E42-8E2319B35A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D1A56-BCAC-4C1D-98B0-FFE992459423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E417-4163-4F91-84F0-21A539B91D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9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1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2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05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8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6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1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5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54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95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DCCE-1387-42DD-B10A-BB35EE65A41E}" type="datetimeFigureOut">
              <a:rPr kumimoji="1" lang="ja-JP" altLang="en-US" smtClean="0"/>
              <a:t>2025/10/18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DF5C-177E-4558-96C5-06A951B43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95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DE1F67F-7236-8DED-9DD6-6D185B47ED9F}"/>
              </a:ext>
            </a:extLst>
          </p:cNvPr>
          <p:cNvSpPr/>
          <p:nvPr/>
        </p:nvSpPr>
        <p:spPr>
          <a:xfrm>
            <a:off x="0" y="-7296"/>
            <a:ext cx="7559675" cy="814459"/>
          </a:xfrm>
          <a:prstGeom prst="rect">
            <a:avLst/>
          </a:prstGeom>
          <a:solidFill>
            <a:srgbClr val="E6C2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3C3D9E-FE0E-2937-1574-412A055CE437}"/>
              </a:ext>
            </a:extLst>
          </p:cNvPr>
          <p:cNvSpPr txBox="1"/>
          <p:nvPr/>
        </p:nvSpPr>
        <p:spPr>
          <a:xfrm>
            <a:off x="136804" y="84351"/>
            <a:ext cx="7263527" cy="623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54" dirty="0">
                <a:latin typeface="有澤太楷書" panose="03000509000000000000" pitchFamily="65" charset="-128"/>
                <a:ea typeface="有澤太楷書" panose="03000509000000000000" pitchFamily="65" charset="-128"/>
              </a:rPr>
              <a:t>令和８年　一粒万倍日アイコン一覧</a:t>
            </a:r>
          </a:p>
        </p:txBody>
      </p:sp>
      <p:pic>
        <p:nvPicPr>
          <p:cNvPr id="41" name="図 40" descr="ベン図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EB92976-75BE-58A2-F3D4-62CF624ED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" y="3314829"/>
            <a:ext cx="2340000" cy="2340000"/>
          </a:xfrm>
          <a:prstGeom prst="rect">
            <a:avLst/>
          </a:prstGeom>
        </p:spPr>
      </p:pic>
      <p:pic>
        <p:nvPicPr>
          <p:cNvPr id="43" name="図 42" descr="ベン図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02B8D84-115D-E6E6-B4A1-318E1341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37" y="3314829"/>
            <a:ext cx="2340000" cy="2340000"/>
          </a:xfrm>
          <a:prstGeom prst="rect">
            <a:avLst/>
          </a:prstGeom>
        </p:spPr>
      </p:pic>
      <p:pic>
        <p:nvPicPr>
          <p:cNvPr id="45" name="図 4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B036F83-0F86-1E6F-7808-AD557D986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61" y="8317835"/>
            <a:ext cx="2340000" cy="2340000"/>
          </a:xfrm>
          <a:prstGeom prst="rect">
            <a:avLst/>
          </a:prstGeom>
        </p:spPr>
      </p:pic>
      <p:pic>
        <p:nvPicPr>
          <p:cNvPr id="47" name="図 4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47AD453-3A51-5420-EE4C-0B9512E04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4" y="8266627"/>
            <a:ext cx="2340000" cy="2340000"/>
          </a:xfrm>
          <a:prstGeom prst="rect">
            <a:avLst/>
          </a:prstGeom>
        </p:spPr>
      </p:pic>
      <p:pic>
        <p:nvPicPr>
          <p:cNvPr id="49" name="図 48" descr="ベン図表&#10;&#10;AI 生成コンテンツは誤りを含む可能性があります。">
            <a:extLst>
              <a:ext uri="{FF2B5EF4-FFF2-40B4-BE49-F238E27FC236}">
                <a16:creationId xmlns:a16="http://schemas.microsoft.com/office/drawing/2014/main" id="{525C8A3D-D1E9-0F80-0B4E-ECC2269AB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61" y="3362685"/>
            <a:ext cx="2340000" cy="2340000"/>
          </a:xfrm>
          <a:prstGeom prst="rect">
            <a:avLst/>
          </a:prstGeom>
        </p:spPr>
      </p:pic>
      <p:pic>
        <p:nvPicPr>
          <p:cNvPr id="51" name="図 50" descr="ベン図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01D8547-FCD2-E5AC-F280-C8DBF2DA5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37" y="8266627"/>
            <a:ext cx="2340000" cy="2340000"/>
          </a:xfrm>
          <a:prstGeom prst="rect">
            <a:avLst/>
          </a:prstGeom>
        </p:spPr>
      </p:pic>
      <p:pic>
        <p:nvPicPr>
          <p:cNvPr id="53" name="図 52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F6BEB4B-9D6C-1D1B-A691-E715A00F6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61" y="5816332"/>
            <a:ext cx="2340000" cy="2340000"/>
          </a:xfrm>
          <a:prstGeom prst="rect">
            <a:avLst/>
          </a:prstGeom>
        </p:spPr>
      </p:pic>
      <p:pic>
        <p:nvPicPr>
          <p:cNvPr id="55" name="図 5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74E37EB-46DF-EC63-EBA4-FE83C06374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67" y="914924"/>
            <a:ext cx="2340000" cy="2340000"/>
          </a:xfrm>
          <a:prstGeom prst="rect">
            <a:avLst/>
          </a:prstGeom>
        </p:spPr>
      </p:pic>
      <p:pic>
        <p:nvPicPr>
          <p:cNvPr id="57" name="図 56" descr="ベン図表&#10;&#10;AI 生成コンテンツは誤りを含む可能性があります。">
            <a:extLst>
              <a:ext uri="{FF2B5EF4-FFF2-40B4-BE49-F238E27FC236}">
                <a16:creationId xmlns:a16="http://schemas.microsoft.com/office/drawing/2014/main" id="{5C3F5EF6-0AFC-17E9-F1BD-AAA540C8E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" y="5816332"/>
            <a:ext cx="2340000" cy="2340000"/>
          </a:xfrm>
          <a:prstGeom prst="rect">
            <a:avLst/>
          </a:prstGeom>
        </p:spPr>
      </p:pic>
      <p:pic>
        <p:nvPicPr>
          <p:cNvPr id="59" name="図 58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3677542-952A-64FE-34C1-F45CE15B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" y="914924"/>
            <a:ext cx="2340000" cy="2340000"/>
          </a:xfrm>
          <a:prstGeom prst="rect">
            <a:avLst/>
          </a:prstGeom>
        </p:spPr>
      </p:pic>
      <p:pic>
        <p:nvPicPr>
          <p:cNvPr id="61" name="図 60" descr="ベン図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2E68CCD-C806-B9F6-D4BA-0B94A436E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61" y="914924"/>
            <a:ext cx="2340000" cy="2340000"/>
          </a:xfrm>
          <a:prstGeom prst="rect">
            <a:avLst/>
          </a:prstGeom>
        </p:spPr>
      </p:pic>
      <p:pic>
        <p:nvPicPr>
          <p:cNvPr id="63" name="図 62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EA2B3B3-021A-620F-D984-43616C77FC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67" y="5816332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2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DE1F67F-7236-8DED-9DD6-6D185B47ED9F}"/>
              </a:ext>
            </a:extLst>
          </p:cNvPr>
          <p:cNvSpPr/>
          <p:nvPr/>
        </p:nvSpPr>
        <p:spPr>
          <a:xfrm>
            <a:off x="0" y="-7296"/>
            <a:ext cx="7559675" cy="814459"/>
          </a:xfrm>
          <a:prstGeom prst="rect">
            <a:avLst/>
          </a:prstGeom>
          <a:solidFill>
            <a:srgbClr val="9ED6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15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3C3D9E-FE0E-2937-1574-412A055CE437}"/>
              </a:ext>
            </a:extLst>
          </p:cNvPr>
          <p:cNvSpPr txBox="1"/>
          <p:nvPr/>
        </p:nvSpPr>
        <p:spPr>
          <a:xfrm>
            <a:off x="136804" y="84351"/>
            <a:ext cx="7263527" cy="623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54" dirty="0">
                <a:latin typeface="有澤太楷書" panose="03000509000000000000" pitchFamily="65" charset="-128"/>
                <a:ea typeface="有澤太楷書" panose="03000509000000000000" pitchFamily="65" charset="-128"/>
              </a:rPr>
              <a:t>令和９年　一粒万倍日アイコン一覧</a:t>
            </a:r>
          </a:p>
        </p:txBody>
      </p:sp>
      <p:pic>
        <p:nvPicPr>
          <p:cNvPr id="3" name="図 2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AF3D2A98-7585-FF46-EF60-FD0B859E8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" y="3347060"/>
            <a:ext cx="2340000" cy="2340000"/>
          </a:xfrm>
          <a:prstGeom prst="rect">
            <a:avLst/>
          </a:prstGeom>
        </p:spPr>
      </p:pic>
      <p:pic>
        <p:nvPicPr>
          <p:cNvPr id="5" name="図 4" descr="ベン図表&#10;&#10;AI 生成コンテンツは誤りを含む可能性があります。">
            <a:extLst>
              <a:ext uri="{FF2B5EF4-FFF2-40B4-BE49-F238E27FC236}">
                <a16:creationId xmlns:a16="http://schemas.microsoft.com/office/drawing/2014/main" id="{51322DE1-1BF5-3254-8D64-73618EB7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73" y="3352581"/>
            <a:ext cx="2340000" cy="2340000"/>
          </a:xfrm>
          <a:prstGeom prst="rect">
            <a:avLst/>
          </a:prstGeom>
        </p:spPr>
      </p:pic>
      <p:pic>
        <p:nvPicPr>
          <p:cNvPr id="8" name="図 7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26E9027-5FF7-545F-B832-67300EBD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80" y="8267462"/>
            <a:ext cx="2340000" cy="2340000"/>
          </a:xfrm>
          <a:prstGeom prst="rect">
            <a:avLst/>
          </a:prstGeom>
        </p:spPr>
      </p:pic>
      <p:pic>
        <p:nvPicPr>
          <p:cNvPr id="12" name="図 11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0958771-3748-B950-CC6E-830B48824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4" y="8243560"/>
            <a:ext cx="2340000" cy="2340000"/>
          </a:xfrm>
          <a:prstGeom prst="rect">
            <a:avLst/>
          </a:prstGeom>
        </p:spPr>
      </p:pic>
      <p:pic>
        <p:nvPicPr>
          <p:cNvPr id="16" name="図 15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E82958-D5F3-0655-27B4-8D553F96D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42" y="3347060"/>
            <a:ext cx="2382556" cy="2382556"/>
          </a:xfrm>
          <a:prstGeom prst="rect">
            <a:avLst/>
          </a:prstGeom>
        </p:spPr>
      </p:pic>
      <p:pic>
        <p:nvPicPr>
          <p:cNvPr id="20" name="図 19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3573BBF-5D7E-9747-7A23-299A1B70E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73" y="8238019"/>
            <a:ext cx="2340000" cy="2340000"/>
          </a:xfrm>
          <a:prstGeom prst="rect">
            <a:avLst/>
          </a:prstGeom>
        </p:spPr>
      </p:pic>
      <p:pic>
        <p:nvPicPr>
          <p:cNvPr id="24" name="図 23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094B936-3562-EABB-8E42-8E2319B35A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80" y="5828539"/>
            <a:ext cx="2340000" cy="2340000"/>
          </a:xfrm>
          <a:prstGeom prst="rect">
            <a:avLst/>
          </a:prstGeom>
        </p:spPr>
      </p:pic>
      <p:pic>
        <p:nvPicPr>
          <p:cNvPr id="28" name="図 27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74CB27DE-4A22-B0D9-BAE1-83D9F9930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73" y="909872"/>
            <a:ext cx="2340000" cy="2340000"/>
          </a:xfrm>
          <a:prstGeom prst="rect">
            <a:avLst/>
          </a:prstGeom>
        </p:spPr>
      </p:pic>
      <p:pic>
        <p:nvPicPr>
          <p:cNvPr id="33" name="図 32" descr="ベン図表&#10;&#10;AI 生成コンテンツは誤りを含む可能性があります。">
            <a:extLst>
              <a:ext uri="{FF2B5EF4-FFF2-40B4-BE49-F238E27FC236}">
                <a16:creationId xmlns:a16="http://schemas.microsoft.com/office/drawing/2014/main" id="{C71ADCFF-EEAE-F445-C68F-6E2986478D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5" y="5787009"/>
            <a:ext cx="2340000" cy="2340000"/>
          </a:xfrm>
          <a:prstGeom prst="rect">
            <a:avLst/>
          </a:prstGeom>
        </p:spPr>
      </p:pic>
      <p:pic>
        <p:nvPicPr>
          <p:cNvPr id="35" name="図 34" descr="カレンダ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AA0AE46-5D8A-9051-2CC4-198CC8EABD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6" y="907111"/>
            <a:ext cx="2340000" cy="2340000"/>
          </a:xfrm>
          <a:prstGeom prst="rect">
            <a:avLst/>
          </a:prstGeom>
        </p:spPr>
      </p:pic>
      <p:pic>
        <p:nvPicPr>
          <p:cNvPr id="37" name="図 36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7580ECB6-063C-DDF8-94CC-A840B6C0D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20" y="907111"/>
            <a:ext cx="2340000" cy="2340000"/>
          </a:xfrm>
          <a:prstGeom prst="rect">
            <a:avLst/>
          </a:prstGeom>
        </p:spPr>
      </p:pic>
      <p:pic>
        <p:nvPicPr>
          <p:cNvPr id="39" name="図 3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16695B1-D459-C058-FFCD-35FFB55090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81" y="5795310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381</TotalTime>
  <Words>16</Words>
  <Application>Microsoft Office PowerPoint</Application>
  <PresentationFormat>ユーザー設定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有澤太楷書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渡邊喬弘</dc:creator>
  <cp:lastModifiedBy>喬弘 渡邊</cp:lastModifiedBy>
  <cp:revision>10</cp:revision>
  <dcterms:created xsi:type="dcterms:W3CDTF">2023-07-11T03:22:54Z</dcterms:created>
  <dcterms:modified xsi:type="dcterms:W3CDTF">2025-10-18T06:42:54Z</dcterms:modified>
</cp:coreProperties>
</file>